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8"/>
  </p:notesMasterIdLst>
  <p:handoutMasterIdLst>
    <p:handoutMasterId r:id="rId9"/>
  </p:handoutMasterIdLst>
  <p:sldIdLst>
    <p:sldId id="277" r:id="rId2"/>
    <p:sldId id="278" r:id="rId3"/>
    <p:sldId id="282" r:id="rId4"/>
    <p:sldId id="279" r:id="rId5"/>
    <p:sldId id="280" r:id="rId6"/>
    <p:sldId id="281" r:id="rId7"/>
  </p:sldIdLst>
  <p:sldSz cx="12192000" cy="6858000"/>
  <p:notesSz cx="6858000" cy="9144000"/>
  <p:embeddedFontLst>
    <p:embeddedFont>
      <p:font typeface="Acumin Pro" panose="020B0604020202020204" charset="0"/>
      <p:regular r:id="rId10"/>
      <p:bold r:id="rId11"/>
      <p:italic r:id="rId12"/>
      <p:boldItalic r:id="rId13"/>
    </p:embeddedFont>
    <p:embeddedFont>
      <p:font typeface="Acumin Pro ExtraCondensed" panose="020B0604020202020204" charset="0"/>
      <p:regular r:id="rId14"/>
      <p:bold r:id="rId15"/>
      <p:italic r:id="rId16"/>
      <p:boldItalic r:id="rId17"/>
    </p:embeddedFont>
    <p:embeddedFont>
      <p:font typeface="Acumin Pro ExtraCondensed Smbd" panose="020B0604020202020204" charset="0"/>
      <p:regular r:id="rId18"/>
      <p:bold r:id="rId19"/>
      <p:italic r:id="rId20"/>
      <p:boldItalic r:id="rId21"/>
    </p:embeddedFont>
    <p:embeddedFont>
      <p:font typeface="Acumin Pro Medium" panose="020B0604020202020204" charset="0"/>
      <p:regular r:id="rId22"/>
      <p:italic r:id="rId23"/>
    </p:embeddedFont>
    <p:embeddedFont>
      <p:font typeface="Acumin Pro SemiCondensed"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United Sans Cd Md" charset="0"/>
      <p:regular r:id="rId32"/>
    </p:embeddedFont>
    <p:embeddedFont>
      <p:font typeface="United Sans Rg Md" charset="0"/>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002B43-6204-4C61-B772-9A7DAF6A30B0}" v="3" dt="2022-08-02T14:59:34.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32" autoAdjust="0"/>
    <p:restoredTop sz="86501"/>
  </p:normalViewPr>
  <p:slideViewPr>
    <p:cSldViewPr snapToGrid="0" snapToObjects="1">
      <p:cViewPr varScale="1">
        <p:scale>
          <a:sx n="53" d="100"/>
          <a:sy n="53" d="100"/>
        </p:scale>
        <p:origin x="90" y="12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tockett" userId="18973bd2770032a7" providerId="LiveId" clId="{B2002B43-6204-4C61-B772-9A7DAF6A30B0}"/>
    <pc:docChg chg="undo custSel modSld">
      <pc:chgData name="Paul Stockett" userId="18973bd2770032a7" providerId="LiveId" clId="{B2002B43-6204-4C61-B772-9A7DAF6A30B0}" dt="2022-08-02T15:11:35.611" v="495"/>
      <pc:docMkLst>
        <pc:docMk/>
      </pc:docMkLst>
      <pc:sldChg chg="modSp mod">
        <pc:chgData name="Paul Stockett" userId="18973bd2770032a7" providerId="LiveId" clId="{B2002B43-6204-4C61-B772-9A7DAF6A30B0}" dt="2022-08-02T14:51:33.582" v="8" actId="20577"/>
        <pc:sldMkLst>
          <pc:docMk/>
          <pc:sldMk cId="685344310" sldId="277"/>
        </pc:sldMkLst>
        <pc:spChg chg="mod">
          <ac:chgData name="Paul Stockett" userId="18973bd2770032a7" providerId="LiveId" clId="{B2002B43-6204-4C61-B772-9A7DAF6A30B0}" dt="2022-08-02T14:51:33.582" v="8" actId="20577"/>
          <ac:spMkLst>
            <pc:docMk/>
            <pc:sldMk cId="685344310" sldId="277"/>
            <ac:spMk id="4" creationId="{F9ABD347-D918-4D92-B108-A4BE54E8F7F3}"/>
          </ac:spMkLst>
        </pc:spChg>
      </pc:sldChg>
      <pc:sldChg chg="modSp mod">
        <pc:chgData name="Paul Stockett" userId="18973bd2770032a7" providerId="LiveId" clId="{B2002B43-6204-4C61-B772-9A7DAF6A30B0}" dt="2022-08-02T15:11:05.915" v="492" actId="14100"/>
        <pc:sldMkLst>
          <pc:docMk/>
          <pc:sldMk cId="2399333116" sldId="278"/>
        </pc:sldMkLst>
        <pc:spChg chg="mod">
          <ac:chgData name="Paul Stockett" userId="18973bd2770032a7" providerId="LiveId" clId="{B2002B43-6204-4C61-B772-9A7DAF6A30B0}" dt="2022-08-02T14:51:51.928" v="33" actId="20577"/>
          <ac:spMkLst>
            <pc:docMk/>
            <pc:sldMk cId="2399333116" sldId="278"/>
            <ac:spMk id="2" creationId="{484B8734-C879-481A-B18F-8F9E66AFADB7}"/>
          </ac:spMkLst>
        </pc:spChg>
        <pc:spChg chg="mod">
          <ac:chgData name="Paul Stockett" userId="18973bd2770032a7" providerId="LiveId" clId="{B2002B43-6204-4C61-B772-9A7DAF6A30B0}" dt="2022-08-02T15:11:05.915" v="492" actId="14100"/>
          <ac:spMkLst>
            <pc:docMk/>
            <pc:sldMk cId="2399333116" sldId="278"/>
            <ac:spMk id="3" creationId="{90D0100F-D5E1-4ECB-8964-D45115C5FD25}"/>
          </ac:spMkLst>
        </pc:spChg>
        <pc:spChg chg="mod">
          <ac:chgData name="Paul Stockett" userId="18973bd2770032a7" providerId="LiveId" clId="{B2002B43-6204-4C61-B772-9A7DAF6A30B0}" dt="2022-08-02T15:11:00.985" v="491" actId="20577"/>
          <ac:spMkLst>
            <pc:docMk/>
            <pc:sldMk cId="2399333116" sldId="278"/>
            <ac:spMk id="8" creationId="{79D8E18A-AD90-5941-3B20-4DF1B2C3B300}"/>
          </ac:spMkLst>
        </pc:spChg>
      </pc:sldChg>
      <pc:sldChg chg="modSp mod">
        <pc:chgData name="Paul Stockett" userId="18973bd2770032a7" providerId="LiveId" clId="{B2002B43-6204-4C61-B772-9A7DAF6A30B0}" dt="2022-08-02T15:11:35.611" v="495"/>
        <pc:sldMkLst>
          <pc:docMk/>
          <pc:sldMk cId="890034834" sldId="279"/>
        </pc:sldMkLst>
        <pc:spChg chg="mod">
          <ac:chgData name="Paul Stockett" userId="18973bd2770032a7" providerId="LiveId" clId="{B2002B43-6204-4C61-B772-9A7DAF6A30B0}" dt="2022-08-02T15:11:35.611" v="495"/>
          <ac:spMkLst>
            <pc:docMk/>
            <pc:sldMk cId="890034834" sldId="279"/>
            <ac:spMk id="2" creationId="{CF966A87-61FF-067C-ACF8-19DC33EBD47E}"/>
          </ac:spMkLst>
        </pc:spChg>
        <pc:spChg chg="mod">
          <ac:chgData name="Paul Stockett" userId="18973bd2770032a7" providerId="LiveId" clId="{B2002B43-6204-4C61-B772-9A7DAF6A30B0}" dt="2022-08-02T14:52:04.136" v="34"/>
          <ac:spMkLst>
            <pc:docMk/>
            <pc:sldMk cId="890034834" sldId="279"/>
            <ac:spMk id="5" creationId="{59683224-520F-012D-9AE4-244F96F272D1}"/>
          </ac:spMkLst>
        </pc:spChg>
      </pc:sldChg>
      <pc:sldChg chg="modSp mod">
        <pc:chgData name="Paul Stockett" userId="18973bd2770032a7" providerId="LiveId" clId="{B2002B43-6204-4C61-B772-9A7DAF6A30B0}" dt="2022-08-02T15:03:53.880" v="139" actId="15"/>
        <pc:sldMkLst>
          <pc:docMk/>
          <pc:sldMk cId="2980528017" sldId="280"/>
        </pc:sldMkLst>
        <pc:spChg chg="mod">
          <ac:chgData name="Paul Stockett" userId="18973bd2770032a7" providerId="LiveId" clId="{B2002B43-6204-4C61-B772-9A7DAF6A30B0}" dt="2022-08-02T15:00:25.655" v="123"/>
          <ac:spMkLst>
            <pc:docMk/>
            <pc:sldMk cId="2980528017" sldId="280"/>
            <ac:spMk id="2" creationId="{CF966A87-61FF-067C-ACF8-19DC33EBD47E}"/>
          </ac:spMkLst>
        </pc:spChg>
        <pc:spChg chg="mod">
          <ac:chgData name="Paul Stockett" userId="18973bd2770032a7" providerId="LiveId" clId="{B2002B43-6204-4C61-B772-9A7DAF6A30B0}" dt="2022-08-02T15:03:53.880" v="139" actId="15"/>
          <ac:spMkLst>
            <pc:docMk/>
            <pc:sldMk cId="2980528017" sldId="280"/>
            <ac:spMk id="3" creationId="{2288EEA6-A956-0BB9-D405-AD8D02B83826}"/>
          </ac:spMkLst>
        </pc:spChg>
        <pc:spChg chg="mod">
          <ac:chgData name="Paul Stockett" userId="18973bd2770032a7" providerId="LiveId" clId="{B2002B43-6204-4C61-B772-9A7DAF6A30B0}" dt="2022-08-02T14:52:08.268" v="35"/>
          <ac:spMkLst>
            <pc:docMk/>
            <pc:sldMk cId="2980528017" sldId="280"/>
            <ac:spMk id="5" creationId="{59683224-520F-012D-9AE4-244F96F272D1}"/>
          </ac:spMkLst>
        </pc:spChg>
      </pc:sldChg>
      <pc:sldChg chg="addSp delSp modSp mod">
        <pc:chgData name="Paul Stockett" userId="18973bd2770032a7" providerId="LiveId" clId="{B2002B43-6204-4C61-B772-9A7DAF6A30B0}" dt="2022-08-02T14:59:50.244" v="119" actId="1076"/>
        <pc:sldMkLst>
          <pc:docMk/>
          <pc:sldMk cId="458077744" sldId="281"/>
        </pc:sldMkLst>
        <pc:spChg chg="mod">
          <ac:chgData name="Paul Stockett" userId="18973bd2770032a7" providerId="LiveId" clId="{B2002B43-6204-4C61-B772-9A7DAF6A30B0}" dt="2022-08-02T14:57:39.584" v="48"/>
          <ac:spMkLst>
            <pc:docMk/>
            <pc:sldMk cId="458077744" sldId="281"/>
            <ac:spMk id="2" creationId="{CF966A87-61FF-067C-ACF8-19DC33EBD47E}"/>
          </ac:spMkLst>
        </pc:spChg>
        <pc:spChg chg="mod">
          <ac:chgData name="Paul Stockett" userId="18973bd2770032a7" providerId="LiveId" clId="{B2002B43-6204-4C61-B772-9A7DAF6A30B0}" dt="2022-08-02T14:59:43.125" v="117" actId="14100"/>
          <ac:spMkLst>
            <pc:docMk/>
            <pc:sldMk cId="458077744" sldId="281"/>
            <ac:spMk id="3" creationId="{2288EEA6-A956-0BB9-D405-AD8D02B83826}"/>
          </ac:spMkLst>
        </pc:spChg>
        <pc:spChg chg="add del">
          <ac:chgData name="Paul Stockett" userId="18973bd2770032a7" providerId="LiveId" clId="{B2002B43-6204-4C61-B772-9A7DAF6A30B0}" dt="2022-08-02T14:57:56.599" v="50"/>
          <ac:spMkLst>
            <pc:docMk/>
            <pc:sldMk cId="458077744" sldId="281"/>
            <ac:spMk id="4" creationId="{AF96834D-DF55-96E2-81C7-29DC4A622FB9}"/>
          </ac:spMkLst>
        </pc:spChg>
        <pc:spChg chg="mod">
          <ac:chgData name="Paul Stockett" userId="18973bd2770032a7" providerId="LiveId" clId="{B2002B43-6204-4C61-B772-9A7DAF6A30B0}" dt="2022-08-02T14:52:11.921" v="36"/>
          <ac:spMkLst>
            <pc:docMk/>
            <pc:sldMk cId="458077744" sldId="281"/>
            <ac:spMk id="5" creationId="{59683224-520F-012D-9AE4-244F96F272D1}"/>
          </ac:spMkLst>
        </pc:spChg>
        <pc:picChg chg="del">
          <ac:chgData name="Paul Stockett" userId="18973bd2770032a7" providerId="LiveId" clId="{B2002B43-6204-4C61-B772-9A7DAF6A30B0}" dt="2022-08-02T14:59:29.674" v="114" actId="478"/>
          <ac:picMkLst>
            <pc:docMk/>
            <pc:sldMk cId="458077744" sldId="281"/>
            <ac:picMk id="6" creationId="{F2C79C1C-C064-B0D5-2EF4-C049B623EC49}"/>
          </ac:picMkLst>
        </pc:picChg>
        <pc:picChg chg="add mod">
          <ac:chgData name="Paul Stockett" userId="18973bd2770032a7" providerId="LiveId" clId="{B2002B43-6204-4C61-B772-9A7DAF6A30B0}" dt="2022-08-02T14:59:50.244" v="119" actId="1076"/>
          <ac:picMkLst>
            <pc:docMk/>
            <pc:sldMk cId="458077744" sldId="281"/>
            <ac:picMk id="8" creationId="{A967E0C8-F499-D30A-8804-FE9B2D5B3D09}"/>
          </ac:picMkLst>
        </pc:picChg>
        <pc:picChg chg="add del">
          <ac:chgData name="Paul Stockett" userId="18973bd2770032a7" providerId="LiveId" clId="{B2002B43-6204-4C61-B772-9A7DAF6A30B0}" dt="2022-08-02T14:57:56.599" v="50"/>
          <ac:picMkLst>
            <pc:docMk/>
            <pc:sldMk cId="458077744" sldId="281"/>
            <ac:picMk id="1025" creationId="{778CFBF4-9428-3AA8-FDE6-1ABD508202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8/15/2022</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8/15/2022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9939" y="-19878"/>
            <a:ext cx="12192000" cy="6887816"/>
          </a:xfrm>
          <a:prstGeom prst="rect">
            <a:avLst/>
          </a:prstGeom>
          <a:solidFill>
            <a:schemeClr val="accent6">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grayscl/>
          </a:blip>
          <a:stretch>
            <a:fillRect/>
          </a:stretch>
        </p:blipFill>
        <p:spPr>
          <a:xfrm>
            <a:off x="9976678" y="-19878"/>
            <a:ext cx="2235200" cy="6897755"/>
          </a:xfrm>
          <a:prstGeom prst="rect">
            <a:avLst/>
          </a:prstGeom>
        </p:spPr>
      </p:pic>
      <p:pic>
        <p:nvPicPr>
          <p:cNvPr id="5" name="Picture 4">
            <a:extLst>
              <a:ext uri="{FF2B5EF4-FFF2-40B4-BE49-F238E27FC236}">
                <a16:creationId xmlns:a16="http://schemas.microsoft.com/office/drawing/2014/main" id="{9E6EE55C-BC80-AD03-197D-503ACD0EC815}"/>
              </a:ext>
            </a:extLst>
          </p:cNvPr>
          <p:cNvPicPr>
            <a:picLocks noChangeAspect="1"/>
          </p:cNvPicPr>
          <p:nvPr userDrawn="1"/>
        </p:nvPicPr>
        <p:blipFill>
          <a:blip r:embed="rId3"/>
          <a:stretch>
            <a:fillRect/>
          </a:stretch>
        </p:blipFill>
        <p:spPr>
          <a:xfrm>
            <a:off x="1083717" y="5940147"/>
            <a:ext cx="4318000" cy="457200"/>
          </a:xfrm>
          <a:prstGeom prst="rect">
            <a:avLst/>
          </a:prstGeom>
        </p:spPr>
      </p:pic>
      <p:sp>
        <p:nvSpPr>
          <p:cNvPr id="13" name="Title 12">
            <a:extLst>
              <a:ext uri="{FF2B5EF4-FFF2-40B4-BE49-F238E27FC236}">
                <a16:creationId xmlns:a16="http://schemas.microsoft.com/office/drawing/2014/main" id="{DE05674A-10F3-6B52-9A42-33C1515B568F}"/>
              </a:ext>
            </a:extLst>
          </p:cNvPr>
          <p:cNvSpPr>
            <a:spLocks noGrp="1"/>
          </p:cNvSpPr>
          <p:nvPr>
            <p:ph type="title"/>
          </p:nvPr>
        </p:nvSpPr>
        <p:spPr>
          <a:xfrm>
            <a:off x="1590262" y="950384"/>
            <a:ext cx="8468140" cy="1097078"/>
          </a:xfrm>
          <a:noFill/>
          <a:ln>
            <a:noFill/>
          </a:ln>
        </p:spPr>
        <p:txBody>
          <a:bodyPr anchor="t">
            <a:noAutofit/>
          </a:bodyPr>
          <a:lstStyle>
            <a:lvl1pPr algn="l">
              <a:defRPr lang="en-US" sz="6000" b="1" i="1" kern="1200" cap="all" spc="0" baseline="0" dirty="0" smtClean="0">
                <a:solidFill>
                  <a:schemeClr val="accent4"/>
                </a:solidFill>
                <a:latin typeface="Acumin Pro ExtraCondensed" panose="020B0508020202020204" pitchFamily="34" charset="77"/>
                <a:ea typeface="+mj-ea"/>
                <a:cs typeface="+mj-cs"/>
              </a:defRPr>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D1AD1911-ECEC-7FF5-14A1-0DD637805DA9}"/>
              </a:ext>
            </a:extLst>
          </p:cNvPr>
          <p:cNvSpPr>
            <a:spLocks noGrp="1"/>
          </p:cNvSpPr>
          <p:nvPr>
            <p:ph type="body" sz="quarter" idx="10"/>
          </p:nvPr>
        </p:nvSpPr>
        <p:spPr>
          <a:xfrm>
            <a:off x="1755362" y="3424030"/>
            <a:ext cx="7096125" cy="460375"/>
          </a:xfrm>
        </p:spPr>
        <p:txBody>
          <a:bodyPr>
            <a:noAutofit/>
          </a:bodyPr>
          <a:lstStyle>
            <a:lvl1pPr marL="0" indent="0">
              <a:buNone/>
              <a:defRPr lang="en-US" sz="2800" b="1" i="0" kern="1200" dirty="0" smtClean="0">
                <a:solidFill>
                  <a:schemeClr val="tx2">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vert - Content Columns">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E82DF31-57CB-F2AA-0F53-67C2077757F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13613412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vert - Content Comparison">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9" name="Picture 8">
            <a:extLst>
              <a:ext uri="{FF2B5EF4-FFF2-40B4-BE49-F238E27FC236}">
                <a16:creationId xmlns:a16="http://schemas.microsoft.com/office/drawing/2014/main" id="{693F4C02-591C-2704-A5BE-AE74C74748C5}"/>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2524664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vert - Content List &amp; Pic/Chart">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accent4"/>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accent4"/>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8" name="Picture 7">
            <a:extLst>
              <a:ext uri="{FF2B5EF4-FFF2-40B4-BE49-F238E27FC236}">
                <a16:creationId xmlns:a16="http://schemas.microsoft.com/office/drawing/2014/main" id="{B102F306-735C-2C57-F362-B166B480CFD6}"/>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899005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vert - Title Only">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1270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5" name="Picture 4">
            <a:extLst>
              <a:ext uri="{FF2B5EF4-FFF2-40B4-BE49-F238E27FC236}">
                <a16:creationId xmlns:a16="http://schemas.microsoft.com/office/drawing/2014/main" id="{20805A11-5710-1C89-18B1-AB0AF30784FB}"/>
              </a:ext>
            </a:extLst>
          </p:cNvPr>
          <p:cNvPicPr>
            <a:picLocks noChangeAspect="1"/>
          </p:cNvPicPr>
          <p:nvPr userDrawn="1"/>
        </p:nvPicPr>
        <p:blipFill>
          <a:blip r:embed="rId3"/>
          <a:stretch>
            <a:fillRect/>
          </a:stretch>
        </p:blipFill>
        <p:spPr>
          <a:xfrm>
            <a:off x="1007517" y="6081889"/>
            <a:ext cx="4318000" cy="457200"/>
          </a:xfrm>
          <a:prstGeom prst="rect">
            <a:avLst/>
          </a:prstGeom>
        </p:spPr>
      </p:pic>
    </p:spTree>
    <p:extLst>
      <p:ext uri="{BB962C8B-B14F-4D97-AF65-F5344CB8AC3E}">
        <p14:creationId xmlns:p14="http://schemas.microsoft.com/office/powerpoint/2010/main" val="41489678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vert 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lumMod val="40000"/>
                  <a:lumOff val="60000"/>
                </a:schemeClr>
              </a:solidFill>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4"/>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tx2">
                    <a:lumMod val="60000"/>
                    <a:lumOff val="40000"/>
                  </a:schemeClr>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accent4"/>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8853273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Header">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5" name="Picture 14">
            <a:extLst>
              <a:ext uri="{FF2B5EF4-FFF2-40B4-BE49-F238E27FC236}">
                <a16:creationId xmlns:a16="http://schemas.microsoft.com/office/drawing/2014/main" id="{A8E9AB9F-DBAB-0DFA-D9B7-A66912ABD0D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1E452FE0-8EA1-5D8C-86ED-3FECB4EF9D5C}"/>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754038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wo Columns">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74ED3822-D9C9-C26C-9B9E-82A8DEBD905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292573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Comparison">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A6E5376C-89E7-980B-1EFA-39E928101426}"/>
              </a:ext>
            </a:extLst>
          </p:cNvPr>
          <p:cNvPicPr>
            <a:picLocks noChangeAspect="1"/>
          </p:cNvPicPr>
          <p:nvPr userDrawn="1"/>
        </p:nvPicPr>
        <p:blipFill>
          <a:blip r:embed="rId3"/>
          <a:stretch>
            <a:fillRect/>
          </a:stretch>
        </p:blipFill>
        <p:spPr>
          <a:xfrm>
            <a:off x="1042851" y="6176065"/>
            <a:ext cx="4318000" cy="457200"/>
          </a:xfrm>
          <a:prstGeom prst="rect">
            <a:avLst/>
          </a:prstGeom>
        </p:spPr>
      </p:pic>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37086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ist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3" name="Picture 12">
            <a:extLst>
              <a:ext uri="{FF2B5EF4-FFF2-40B4-BE49-F238E27FC236}">
                <a16:creationId xmlns:a16="http://schemas.microsoft.com/office/drawing/2014/main" id="{4236C9BF-AC8A-2BDA-F64A-80F3F15BD7CD}"/>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2" name="Picture 11">
            <a:extLst>
              <a:ext uri="{FF2B5EF4-FFF2-40B4-BE49-F238E27FC236}">
                <a16:creationId xmlns:a16="http://schemas.microsoft.com/office/drawing/2014/main" id="{6A74F89E-1635-321A-1C5E-E4DE3032AB5E}"/>
              </a:ext>
            </a:extLst>
          </p:cNvPr>
          <p:cNvPicPr>
            <a:picLocks noChangeAspect="1"/>
          </p:cNvPicPr>
          <p:nvPr userDrawn="1"/>
        </p:nvPicPr>
        <p:blipFill>
          <a:blip r:embed="rId3"/>
          <a:stretch>
            <a:fillRect/>
          </a:stretch>
        </p:blipFill>
        <p:spPr>
          <a:xfrm>
            <a:off x="478183" y="6112565"/>
            <a:ext cx="4318000" cy="457200"/>
          </a:xfrm>
          <a:prstGeom prst="rect">
            <a:avLst/>
          </a:prstGeom>
        </p:spPr>
      </p:pic>
    </p:spTree>
    <p:extLst>
      <p:ext uri="{BB962C8B-B14F-4D97-AF65-F5344CB8AC3E}">
        <p14:creationId xmlns:p14="http://schemas.microsoft.com/office/powerpoint/2010/main" val="3348178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vert - Content with Header">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7" name="Picture 6">
            <a:extLst>
              <a:ext uri="{FF2B5EF4-FFF2-40B4-BE49-F238E27FC236}">
                <a16:creationId xmlns:a16="http://schemas.microsoft.com/office/drawing/2014/main" id="{83BC1C6D-3FAB-4CDE-5A4D-671F52160CC3}"/>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661941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vert - Content Only">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FB86E122-E0C4-816F-5596-957EFF74487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517851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6" r:id="rId3"/>
    <p:sldLayoutId id="2147483727" r:id="rId4"/>
    <p:sldLayoutId id="2147483728" r:id="rId5"/>
    <p:sldLayoutId id="2147483721" r:id="rId6"/>
    <p:sldLayoutId id="2147483729" r:id="rId7"/>
    <p:sldLayoutId id="2147483736" r:id="rId8"/>
    <p:sldLayoutId id="2147483735" r:id="rId9"/>
    <p:sldLayoutId id="2147483734" r:id="rId10"/>
    <p:sldLayoutId id="2147483733" r:id="rId11"/>
    <p:sldLayoutId id="2147483731" r:id="rId12"/>
    <p:sldLayoutId id="2147483730" r:id="rId13"/>
    <p:sldLayoutId id="2147483723" r:id="rId14"/>
    <p:sldLayoutId id="2147483737" r:id="rId15"/>
    <p:sldLayoutId id="2147483725" r:id="rId1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gineering.purdue.edu/fye_i2i/ti-kit-activities-getting-started/"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B0-4611-4126-BC04-9FA8E417F98B}"/>
              </a:ext>
            </a:extLst>
          </p:cNvPr>
          <p:cNvSpPr>
            <a:spLocks noGrp="1"/>
          </p:cNvSpPr>
          <p:nvPr>
            <p:ph type="ctrTitle"/>
          </p:nvPr>
        </p:nvSpPr>
        <p:spPr/>
        <p:txBody>
          <a:bodyPr/>
          <a:lstStyle/>
          <a:p>
            <a:r>
              <a:rPr lang="en-US" dirty="0"/>
              <a:t>In-Class Activity</a:t>
            </a:r>
          </a:p>
        </p:txBody>
      </p:sp>
      <p:sp>
        <p:nvSpPr>
          <p:cNvPr id="3" name="Subtitle 2">
            <a:extLst>
              <a:ext uri="{FF2B5EF4-FFF2-40B4-BE49-F238E27FC236}">
                <a16:creationId xmlns:a16="http://schemas.microsoft.com/office/drawing/2014/main" id="{2BF61558-9712-45C9-959B-3F4BA6A77057}"/>
              </a:ext>
            </a:extLst>
          </p:cNvPr>
          <p:cNvSpPr>
            <a:spLocks noGrp="1"/>
          </p:cNvSpPr>
          <p:nvPr>
            <p:ph type="subTitle" idx="1"/>
          </p:nvPr>
        </p:nvSpPr>
        <p:spPr/>
        <p:txBody>
          <a:bodyPr/>
          <a:lstStyle/>
          <a:p>
            <a:r>
              <a:rPr lang="en-US" dirty="0"/>
              <a:t>Class 06A</a:t>
            </a:r>
          </a:p>
        </p:txBody>
      </p:sp>
      <p:sp>
        <p:nvSpPr>
          <p:cNvPr id="4" name="Text Placeholder 3">
            <a:extLst>
              <a:ext uri="{FF2B5EF4-FFF2-40B4-BE49-F238E27FC236}">
                <a16:creationId xmlns:a16="http://schemas.microsoft.com/office/drawing/2014/main" id="{F9ABD347-D918-4D92-B108-A4BE54E8F7F3}"/>
              </a:ext>
            </a:extLst>
          </p:cNvPr>
          <p:cNvSpPr>
            <a:spLocks noGrp="1"/>
          </p:cNvSpPr>
          <p:nvPr>
            <p:ph type="body" sz="quarter" idx="14"/>
          </p:nvPr>
        </p:nvSpPr>
        <p:spPr/>
        <p:txBody>
          <a:bodyPr/>
          <a:lstStyle/>
          <a:p>
            <a:pPr algn="ctr"/>
            <a:r>
              <a:rPr lang="en-US" dirty="0"/>
              <a:t>Taum Sauk Project w/ TI Kits</a:t>
            </a:r>
          </a:p>
        </p:txBody>
      </p:sp>
    </p:spTree>
    <p:extLst>
      <p:ext uri="{BB962C8B-B14F-4D97-AF65-F5344CB8AC3E}">
        <p14:creationId xmlns:p14="http://schemas.microsoft.com/office/powerpoint/2010/main" val="68534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8734-C879-481A-B18F-8F9E66AFADB7}"/>
              </a:ext>
            </a:extLst>
          </p:cNvPr>
          <p:cNvSpPr>
            <a:spLocks noGrp="1"/>
          </p:cNvSpPr>
          <p:nvPr>
            <p:ph type="ctrTitle"/>
          </p:nvPr>
        </p:nvSpPr>
        <p:spPr/>
        <p:txBody>
          <a:bodyPr/>
          <a:lstStyle/>
          <a:p>
            <a:r>
              <a:rPr lang="en-US" dirty="0"/>
              <a:t>In-Class Activity: Taum Sauk Project w/ TI Kits</a:t>
            </a:r>
          </a:p>
        </p:txBody>
      </p:sp>
      <p:sp>
        <p:nvSpPr>
          <p:cNvPr id="3" name="Content Placeholder 2">
            <a:extLst>
              <a:ext uri="{FF2B5EF4-FFF2-40B4-BE49-F238E27FC236}">
                <a16:creationId xmlns:a16="http://schemas.microsoft.com/office/drawing/2014/main" id="{90D0100F-D5E1-4ECB-8964-D45115C5FD25}"/>
              </a:ext>
            </a:extLst>
          </p:cNvPr>
          <p:cNvSpPr>
            <a:spLocks noGrp="1"/>
          </p:cNvSpPr>
          <p:nvPr>
            <p:ph sz="quarter" idx="10"/>
          </p:nvPr>
        </p:nvSpPr>
        <p:spPr>
          <a:xfrm>
            <a:off x="1042989" y="1093788"/>
            <a:ext cx="4556427" cy="4839873"/>
          </a:xfrm>
        </p:spPr>
        <p:txBody>
          <a:bodyPr/>
          <a:lstStyle/>
          <a:p>
            <a:pPr marL="0" indent="0">
              <a:buNone/>
            </a:pPr>
            <a:r>
              <a:rPr lang="en-US" sz="2000" b="1" dirty="0"/>
              <a:t>Goal: </a:t>
            </a:r>
            <a:r>
              <a:rPr lang="en-US" sz="2000" dirty="0"/>
              <a:t>To develop a warning system for the Taum Sauk Reservoir and analyze the error in the Ultrasonic Range Sensor</a:t>
            </a:r>
          </a:p>
          <a:p>
            <a:pPr marL="0" indent="0">
              <a:buNone/>
            </a:pPr>
            <a:endParaRPr lang="en-US" dirty="0"/>
          </a:p>
        </p:txBody>
      </p:sp>
      <p:pic>
        <p:nvPicPr>
          <p:cNvPr id="6" name="Picture 5">
            <a:extLst>
              <a:ext uri="{FF2B5EF4-FFF2-40B4-BE49-F238E27FC236}">
                <a16:creationId xmlns:a16="http://schemas.microsoft.com/office/drawing/2014/main" id="{33A10CE1-4D2A-0964-A6B6-70CAE598DA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82" t="38674"/>
          <a:stretch/>
        </p:blipFill>
        <p:spPr bwMode="auto">
          <a:xfrm rot="10800000">
            <a:off x="5923618" y="1093788"/>
            <a:ext cx="5334867" cy="2666268"/>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A2C6EA9-5409-F7EA-4AB8-65FCAF06D9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2691980"/>
            <a:ext cx="4556428" cy="3421069"/>
          </a:xfrm>
          <a:prstGeom prst="rect">
            <a:avLst/>
          </a:prstGeom>
          <a:noFill/>
          <a:ln>
            <a:noFill/>
          </a:ln>
        </p:spPr>
      </p:pic>
      <p:sp>
        <p:nvSpPr>
          <p:cNvPr id="8" name="TextBox 7">
            <a:extLst>
              <a:ext uri="{FF2B5EF4-FFF2-40B4-BE49-F238E27FC236}">
                <a16:creationId xmlns:a16="http://schemas.microsoft.com/office/drawing/2014/main" id="{79D8E18A-AD90-5941-3B20-4DF1B2C3B300}"/>
              </a:ext>
            </a:extLst>
          </p:cNvPr>
          <p:cNvSpPr txBox="1"/>
          <p:nvPr/>
        </p:nvSpPr>
        <p:spPr>
          <a:xfrm>
            <a:off x="6377856" y="3857897"/>
            <a:ext cx="4771156" cy="2554545"/>
          </a:xfrm>
          <a:prstGeom prst="rect">
            <a:avLst/>
          </a:prstGeom>
          <a:noFill/>
        </p:spPr>
        <p:txBody>
          <a:bodyPr wrap="square" rtlCol="0">
            <a:spAutoFit/>
          </a:bodyPr>
          <a:lstStyle/>
          <a:p>
            <a:r>
              <a:rPr lang="en-US" sz="2000" b="1" dirty="0"/>
              <a:t>Outcomes/Expected Results:</a:t>
            </a:r>
          </a:p>
          <a:p>
            <a:pPr marL="285750" indent="-285750">
              <a:buFont typeface="Arial" panose="020B0604020202020204" pitchFamily="34" charset="0"/>
              <a:buChar char="•"/>
            </a:pPr>
            <a:r>
              <a:rPr lang="en-US" sz="2000" dirty="0"/>
              <a:t>Connect the Ultrasonic Range Senor and Buzzer</a:t>
            </a:r>
          </a:p>
          <a:p>
            <a:pPr marL="285750" indent="-285750">
              <a:buFont typeface="Arial" panose="020B0604020202020204" pitchFamily="34" charset="0"/>
              <a:buChar char="•"/>
            </a:pPr>
            <a:r>
              <a:rPr lang="en-US" sz="2000" dirty="0"/>
              <a:t>Modify the code to set off the buzzer within a threshold for the Ultrasonic Range Sensor</a:t>
            </a:r>
          </a:p>
          <a:p>
            <a:pPr marL="285750" indent="-285750">
              <a:buFont typeface="Arial" panose="020B0604020202020204" pitchFamily="34" charset="0"/>
              <a:buChar char="•"/>
            </a:pPr>
            <a:r>
              <a:rPr lang="en-US" sz="2000" dirty="0"/>
              <a:t>Measure and analyze the error in the sensor</a:t>
            </a:r>
          </a:p>
        </p:txBody>
      </p:sp>
    </p:spTree>
    <p:extLst>
      <p:ext uri="{BB962C8B-B14F-4D97-AF65-F5344CB8AC3E}">
        <p14:creationId xmlns:p14="http://schemas.microsoft.com/office/powerpoint/2010/main" val="239933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CDC9242-771A-F796-3D1B-D03DA157EB54}"/>
              </a:ext>
            </a:extLst>
          </p:cNvPr>
          <p:cNvSpPr>
            <a:spLocks noGrp="1"/>
          </p:cNvSpPr>
          <p:nvPr>
            <p:ph type="subTitle" idx="1"/>
          </p:nvPr>
        </p:nvSpPr>
        <p:spPr/>
        <p:txBody>
          <a:bodyPr/>
          <a:lstStyle/>
          <a:p>
            <a:r>
              <a:rPr lang="en-US" dirty="0"/>
              <a:t>Equipment List:</a:t>
            </a:r>
          </a:p>
        </p:txBody>
      </p:sp>
      <p:sp>
        <p:nvSpPr>
          <p:cNvPr id="9" name="Content Placeholder 8">
            <a:extLst>
              <a:ext uri="{FF2B5EF4-FFF2-40B4-BE49-F238E27FC236}">
                <a16:creationId xmlns:a16="http://schemas.microsoft.com/office/drawing/2014/main" id="{97832AA3-C1F7-CE86-421F-A901FED46D49}"/>
              </a:ext>
            </a:extLst>
          </p:cNvPr>
          <p:cNvSpPr>
            <a:spLocks noGrp="1"/>
          </p:cNvSpPr>
          <p:nvPr>
            <p:ph sz="quarter" idx="10"/>
          </p:nvPr>
        </p:nvSpPr>
        <p:spPr>
          <a:xfrm>
            <a:off x="1042988" y="1749287"/>
            <a:ext cx="4675671" cy="4134678"/>
          </a:xfrm>
        </p:spPr>
        <p:txBody>
          <a:bodyPr>
            <a:normAutofit fontScale="92500" lnSpcReduction="20000"/>
          </a:bodyPr>
          <a:lstStyle/>
          <a:p>
            <a:r>
              <a:rPr lang="en-US" dirty="0"/>
              <a:t>TI Kit Microcontroller</a:t>
            </a:r>
          </a:p>
          <a:p>
            <a:r>
              <a:rPr lang="en-US" dirty="0"/>
              <a:t>TI Kit Breadboard</a:t>
            </a:r>
          </a:p>
          <a:p>
            <a:r>
              <a:rPr lang="en-US" dirty="0"/>
              <a:t>USB A to Micro USB </a:t>
            </a:r>
            <a:r>
              <a:rPr lang="en-US" dirty="0" err="1"/>
              <a:t>Powercable</a:t>
            </a:r>
            <a:endParaRPr lang="en-US" dirty="0"/>
          </a:p>
          <a:p>
            <a:r>
              <a:rPr lang="en-US" dirty="0"/>
              <a:t>2x Four Prong Connector Cable</a:t>
            </a:r>
          </a:p>
          <a:p>
            <a:r>
              <a:rPr lang="en-US" dirty="0"/>
              <a:t>Grove Starter Kit Buzzer</a:t>
            </a:r>
          </a:p>
          <a:p>
            <a:r>
              <a:rPr lang="en-US" dirty="0"/>
              <a:t>Grove Starter Kit Ultrasonic Ranger</a:t>
            </a:r>
          </a:p>
          <a:p>
            <a:endParaRPr lang="en-US" dirty="0"/>
          </a:p>
        </p:txBody>
      </p:sp>
      <p:sp>
        <p:nvSpPr>
          <p:cNvPr id="2" name="Title 1">
            <a:extLst>
              <a:ext uri="{FF2B5EF4-FFF2-40B4-BE49-F238E27FC236}">
                <a16:creationId xmlns:a16="http://schemas.microsoft.com/office/drawing/2014/main" id="{B134CF2C-FB83-D688-464F-E41C47091E7E}"/>
              </a:ext>
            </a:extLst>
          </p:cNvPr>
          <p:cNvSpPr>
            <a:spLocks noGrp="1"/>
          </p:cNvSpPr>
          <p:nvPr>
            <p:ph type="ctrTitle"/>
          </p:nvPr>
        </p:nvSpPr>
        <p:spPr/>
        <p:txBody>
          <a:bodyPr/>
          <a:lstStyle/>
          <a:p>
            <a:r>
              <a:rPr lang="en-US" dirty="0"/>
              <a:t>In-Class Activity: Solar Project w/ TI Kits</a:t>
            </a:r>
          </a:p>
        </p:txBody>
      </p:sp>
      <p:sp>
        <p:nvSpPr>
          <p:cNvPr id="7" name="TextBox 6">
            <a:extLst>
              <a:ext uri="{FF2B5EF4-FFF2-40B4-BE49-F238E27FC236}">
                <a16:creationId xmlns:a16="http://schemas.microsoft.com/office/drawing/2014/main" id="{A9D30C67-56E8-B175-88BC-CD512DE58A43}"/>
              </a:ext>
            </a:extLst>
          </p:cNvPr>
          <p:cNvSpPr txBox="1"/>
          <p:nvPr/>
        </p:nvSpPr>
        <p:spPr>
          <a:xfrm>
            <a:off x="7031419" y="3424535"/>
            <a:ext cx="5032565" cy="923330"/>
          </a:xfrm>
          <a:prstGeom prst="rect">
            <a:avLst/>
          </a:prstGeom>
          <a:noFill/>
        </p:spPr>
        <p:txBody>
          <a:bodyPr wrap="square" rtlCol="0">
            <a:spAutoFit/>
          </a:bodyPr>
          <a:lstStyle/>
          <a:p>
            <a:r>
              <a:rPr lang="en-US" dirty="0"/>
              <a:t>Figure 1 (Above): Grove Starter Kit Buzzer</a:t>
            </a:r>
          </a:p>
          <a:p>
            <a:r>
              <a:rPr lang="en-US" dirty="0"/>
              <a:t>Figure 2 (Below): Grove Starter Kit Ultrasonic Ranger</a:t>
            </a:r>
          </a:p>
        </p:txBody>
      </p:sp>
      <p:pic>
        <p:nvPicPr>
          <p:cNvPr id="5" name="Picture 4" descr="A picture containing cup, coffee, table, indoor&#10;&#10;Description automatically generated">
            <a:extLst>
              <a:ext uri="{FF2B5EF4-FFF2-40B4-BE49-F238E27FC236}">
                <a16:creationId xmlns:a16="http://schemas.microsoft.com/office/drawing/2014/main" id="{2486C1A3-5A68-6214-9FFE-1549F79DC13D}"/>
              </a:ext>
            </a:extLst>
          </p:cNvPr>
          <p:cNvPicPr>
            <a:picLocks noChangeAspect="1"/>
          </p:cNvPicPr>
          <p:nvPr/>
        </p:nvPicPr>
        <p:blipFill rotWithShape="1">
          <a:blip r:embed="rId2"/>
          <a:srcRect b="18814"/>
          <a:stretch/>
        </p:blipFill>
        <p:spPr>
          <a:xfrm>
            <a:off x="7159435" y="4262422"/>
            <a:ext cx="3962400" cy="2412698"/>
          </a:xfrm>
          <a:prstGeom prst="rect">
            <a:avLst/>
          </a:prstGeom>
        </p:spPr>
      </p:pic>
      <p:pic>
        <p:nvPicPr>
          <p:cNvPr id="11" name="Picture 10">
            <a:extLst>
              <a:ext uri="{FF2B5EF4-FFF2-40B4-BE49-F238E27FC236}">
                <a16:creationId xmlns:a16="http://schemas.microsoft.com/office/drawing/2014/main" id="{6C2FB279-E84D-E3C7-8298-32628A669531}"/>
              </a:ext>
            </a:extLst>
          </p:cNvPr>
          <p:cNvPicPr>
            <a:picLocks noChangeAspect="1"/>
          </p:cNvPicPr>
          <p:nvPr/>
        </p:nvPicPr>
        <p:blipFill rotWithShape="1">
          <a:blip r:embed="rId3"/>
          <a:srcRect t="7332"/>
          <a:stretch/>
        </p:blipFill>
        <p:spPr>
          <a:xfrm>
            <a:off x="7159435" y="914399"/>
            <a:ext cx="3636264" cy="2527227"/>
          </a:xfrm>
          <a:prstGeom prst="rect">
            <a:avLst/>
          </a:prstGeom>
        </p:spPr>
      </p:pic>
    </p:spTree>
    <p:extLst>
      <p:ext uri="{BB962C8B-B14F-4D97-AF65-F5344CB8AC3E}">
        <p14:creationId xmlns:p14="http://schemas.microsoft.com/office/powerpoint/2010/main" val="373506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a:xfrm>
            <a:off x="1042988" y="1098187"/>
            <a:ext cx="10106024" cy="430887"/>
          </a:xfrm>
        </p:spPr>
        <p:txBody>
          <a:bodyPr/>
          <a:lstStyle/>
          <a:p>
            <a:r>
              <a:rPr lang="en-US" dirty="0"/>
              <a:t>Task 3a</a:t>
            </a:r>
            <a:r>
              <a:rPr lang="en-US"/>
              <a:t>: Configuring the Ultrasonic Range Sensor</a:t>
            </a:r>
            <a:endParaRPr lang="en-US" dirty="0"/>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2143747"/>
            <a:ext cx="5053012" cy="3616065"/>
          </a:xfrm>
        </p:spPr>
        <p:txBody>
          <a:bodyPr>
            <a:normAutofit lnSpcReduction="10000"/>
          </a:bodyPr>
          <a:lstStyle/>
          <a:p>
            <a:pPr marL="342900" indent="-342900" algn="just">
              <a:buFont typeface="+mj-lt"/>
              <a:buAutoNum type="arabicPeriod"/>
            </a:pPr>
            <a:r>
              <a:rPr lang="en-US" sz="1800" dirty="0">
                <a:effectLst/>
                <a:latin typeface="+mn-lt"/>
                <a:ea typeface="Times New Roman" panose="02020603050405020304" pitchFamily="18" charset="0"/>
                <a:cs typeface="Calibri" panose="020F0502020204030204" pitchFamily="34" charset="0"/>
              </a:rPr>
              <a:t>Open the Sketchbook/ENGR 131/Activity 1 – Introduction/Task1a_blink file in </a:t>
            </a:r>
            <a:r>
              <a:rPr lang="en-US" sz="1800" dirty="0" err="1">
                <a:effectLst/>
                <a:latin typeface="+mn-lt"/>
                <a:ea typeface="Times New Roman" panose="02020603050405020304" pitchFamily="18" charset="0"/>
                <a:cs typeface="Calibri" panose="020F0502020204030204" pitchFamily="34" charset="0"/>
              </a:rPr>
              <a:t>Energia</a:t>
            </a:r>
            <a:r>
              <a:rPr lang="en-US" sz="1800" dirty="0">
                <a:effectLst/>
                <a:latin typeface="+mn-lt"/>
                <a:ea typeface="Times New Roman" panose="02020603050405020304" pitchFamily="18" charset="0"/>
                <a:cs typeface="Calibri" panose="020F0502020204030204" pitchFamily="34" charset="0"/>
              </a:rPr>
              <a:t>.</a:t>
            </a:r>
            <a:endParaRPr lang="en-US" sz="1400" dirty="0">
              <a:latin typeface="+mn-lt"/>
              <a:ea typeface="Times New Roman" panose="02020603050405020304" pitchFamily="18" charset="0"/>
              <a:cs typeface="Calibri" panose="020F0502020204030204" pitchFamily="34" charset="0"/>
            </a:endParaRPr>
          </a:p>
          <a:p>
            <a:pPr marL="525780" lvl="1" indent="-342900" algn="just">
              <a:buFont typeface="+mj-lt"/>
              <a:buAutoNum type="arabicPeriod"/>
            </a:pPr>
            <a:r>
              <a:rPr lang="en-US" sz="1400" dirty="0">
                <a:effectLst/>
                <a:ea typeface="Times New Roman" panose="02020603050405020304" pitchFamily="18" charset="0"/>
                <a:cs typeface="Calibri" panose="020F0502020204030204" pitchFamily="34" charset="0"/>
              </a:rPr>
              <a:t>If you don’t see the ENGR 131 folder in your sketchbook options, please see the </a:t>
            </a:r>
            <a:r>
              <a:rPr lang="en-US" sz="1400" u="sng" dirty="0">
                <a:solidFill>
                  <a:srgbClr val="0563C1"/>
                </a:solidFill>
                <a:effectLst/>
                <a:ea typeface="Times New Roman" panose="02020603050405020304" pitchFamily="18" charset="0"/>
                <a:cs typeface="Calibri" panose="020F0502020204030204" pitchFamily="34" charset="0"/>
                <a:hlinkClick r:id="rId2"/>
              </a:rPr>
              <a:t>Getting Started page</a:t>
            </a:r>
            <a:r>
              <a:rPr lang="en-US" sz="1400" dirty="0">
                <a:effectLst/>
                <a:ea typeface="Times New Roman" panose="02020603050405020304" pitchFamily="18" charset="0"/>
                <a:cs typeface="Calibri" panose="020F0502020204030204" pitchFamily="34" charset="0"/>
              </a:rPr>
              <a:t> for download and instructions. </a:t>
            </a:r>
            <a:endParaRPr lang="en-US" sz="1400" dirty="0">
              <a:effectLst/>
              <a:ea typeface="Times New Roman" panose="02020603050405020304" pitchFamily="18" charset="0"/>
            </a:endParaRPr>
          </a:p>
          <a:p>
            <a:pPr marL="342900" indent="-342900" algn="just">
              <a:buFont typeface="+mj-lt"/>
              <a:buAutoNum type="arabicPeriod"/>
            </a:pPr>
            <a:r>
              <a:rPr lang="en-US" dirty="0">
                <a:effectLst/>
                <a:latin typeface="+mn-lt"/>
                <a:ea typeface="Times New Roman" panose="02020603050405020304" pitchFamily="18" charset="0"/>
                <a:cs typeface="Calibri" panose="020F0502020204030204" pitchFamily="34" charset="0"/>
              </a:rPr>
              <a:t>Compile and upload the Blink sketch to your TI Kit.</a:t>
            </a:r>
            <a:endParaRPr lang="en-US" sz="1600" dirty="0">
              <a:latin typeface="+mn-lt"/>
              <a:ea typeface="Times New Roman" panose="02020603050405020304" pitchFamily="18" charset="0"/>
            </a:endParaRPr>
          </a:p>
          <a:p>
            <a:pPr marL="525780" lvl="1" indent="-342900" algn="just">
              <a:buFont typeface="+mj-lt"/>
              <a:buAutoNum type="arabicPeriod"/>
            </a:pPr>
            <a:r>
              <a:rPr lang="en-US" sz="1400" b="1" dirty="0">
                <a:effectLst/>
                <a:ea typeface="Times New Roman" panose="02020603050405020304" pitchFamily="18" charset="0"/>
                <a:cs typeface="Calibri" panose="020F0502020204030204" pitchFamily="34" charset="0"/>
              </a:rPr>
              <a:t>HINT:</a:t>
            </a:r>
            <a:r>
              <a:rPr lang="en-US" sz="1400" dirty="0">
                <a:effectLst/>
                <a:ea typeface="Times New Roman" panose="02020603050405020304" pitchFamily="18" charset="0"/>
                <a:cs typeface="Calibri" panose="020F0502020204030204" pitchFamily="34" charset="0"/>
              </a:rPr>
              <a:t> If this works, two lights should be illuminated on your TI Kit. </a:t>
            </a:r>
          </a:p>
          <a:p>
            <a:pPr indent="0" algn="just">
              <a:buNone/>
            </a:pPr>
            <a:endParaRPr lang="en-US" sz="1400" dirty="0">
              <a:latin typeface="+mn-lt"/>
              <a:ea typeface="Times New Roman" panose="02020603050405020304" pitchFamily="18" charset="0"/>
              <a:cs typeface="Calibri" panose="020F0502020204030204" pitchFamily="34" charset="0"/>
            </a:endParaRPr>
          </a:p>
          <a:p>
            <a:pPr indent="0" algn="just">
              <a:buNone/>
            </a:pPr>
            <a:endParaRPr lang="en-US" sz="1400" dirty="0">
              <a:latin typeface="+mn-lt"/>
              <a:ea typeface="Times New Roman" panose="02020603050405020304" pitchFamily="18" charset="0"/>
              <a:cs typeface="Calibri" panose="020F0502020204030204" pitchFamily="34" charset="0"/>
            </a:endParaRPr>
          </a:p>
          <a:p>
            <a:pPr marL="339725" indent="-339725" algn="just"/>
            <a:r>
              <a:rPr lang="en-US" dirty="0">
                <a:latin typeface="+mn-lt"/>
                <a:ea typeface="Times New Roman" panose="02020603050405020304" pitchFamily="18" charset="0"/>
                <a:cs typeface="Calibri" panose="020F0502020204030204" pitchFamily="34" charset="0"/>
              </a:rPr>
              <a:t>Create a block diagram of the TI Kits</a:t>
            </a:r>
            <a:endParaRPr lang="en-US" dirty="0">
              <a:effectLst/>
              <a:latin typeface="+mn-lt"/>
              <a:ea typeface="Times New Roman" panose="02020603050405020304" pitchFamily="18" charset="0"/>
              <a:cs typeface="Calibri" panose="020F0502020204030204" pitchFamily="34" charset="0"/>
            </a:endParaRPr>
          </a:p>
          <a:p>
            <a:pPr marL="339725" indent="-339725" algn="just"/>
            <a:r>
              <a:rPr lang="en-US" dirty="0">
                <a:effectLst/>
                <a:latin typeface="+mn-lt"/>
                <a:ea typeface="Times New Roman" panose="02020603050405020304" pitchFamily="18" charset="0"/>
              </a:rPr>
              <a:t>Take a picture of the blinking TI Kit and add it to your ICA answer sheet</a:t>
            </a:r>
          </a:p>
          <a:p>
            <a:endParaRPr lang="en-US" dirty="0"/>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Taum Sauk Project w/ TI Kits</a:t>
            </a:r>
          </a:p>
        </p:txBody>
      </p:sp>
      <p:pic>
        <p:nvPicPr>
          <p:cNvPr id="7" name="Picture 6">
            <a:extLst>
              <a:ext uri="{FF2B5EF4-FFF2-40B4-BE49-F238E27FC236}">
                <a16:creationId xmlns:a16="http://schemas.microsoft.com/office/drawing/2014/main" id="{A38ABAC7-3429-089D-171E-B1591411202A}"/>
              </a:ext>
            </a:extLst>
          </p:cNvPr>
          <p:cNvPicPr>
            <a:picLocks noChangeAspect="1"/>
          </p:cNvPicPr>
          <p:nvPr/>
        </p:nvPicPr>
        <p:blipFill rotWithShape="1">
          <a:blip r:embed="rId3"/>
          <a:srcRect r="57427" b="66667"/>
          <a:stretch/>
        </p:blipFill>
        <p:spPr>
          <a:xfrm>
            <a:off x="6450496" y="1723231"/>
            <a:ext cx="5190565" cy="2286000"/>
          </a:xfrm>
          <a:prstGeom prst="rect">
            <a:avLst/>
          </a:prstGeom>
        </p:spPr>
      </p:pic>
    </p:spTree>
    <p:extLst>
      <p:ext uri="{BB962C8B-B14F-4D97-AF65-F5344CB8AC3E}">
        <p14:creationId xmlns:p14="http://schemas.microsoft.com/office/powerpoint/2010/main" val="89003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a:xfrm>
            <a:off x="1042988" y="1098187"/>
            <a:ext cx="10204332" cy="430887"/>
          </a:xfrm>
        </p:spPr>
        <p:txBody>
          <a:bodyPr/>
          <a:lstStyle/>
          <a:p>
            <a:r>
              <a:rPr lang="en-US" dirty="0"/>
              <a:t>Task 3b: Modifying Code using if-else statement</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2011678"/>
            <a:ext cx="5407508" cy="4261105"/>
          </a:xfrm>
        </p:spPr>
        <p:txBody>
          <a:bodyPr>
            <a:normAutofit/>
          </a:bodyPr>
          <a:lstStyle/>
          <a:p>
            <a:pPr marL="342900" marR="0" lvl="0" indent="-342900">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Open the Sketchbook/ENGR131/Activity 3 – Tom Sauk/Task3a_ultrasonic_ranger file</a:t>
            </a:r>
          </a:p>
          <a:p>
            <a:pPr marL="525780" lvl="1" indent="-342900">
              <a:spcBef>
                <a:spcPts val="0"/>
              </a:spcBef>
              <a:buFont typeface="+mj-lt"/>
              <a:buAutoNum type="arabicPeriod"/>
            </a:pPr>
            <a:r>
              <a:rPr lang="en-US" dirty="0">
                <a:effectLst/>
                <a:latin typeface="+mn-lt"/>
                <a:ea typeface="Times New Roman" panose="02020603050405020304" pitchFamily="18" charset="0"/>
                <a:cs typeface="Calibri" panose="020F0502020204030204" pitchFamily="34" charset="0"/>
              </a:rPr>
              <a:t>Add the Highlighted Red Text from the example code below to this file.</a:t>
            </a:r>
          </a:p>
          <a:p>
            <a:pPr marL="342900" marR="0" lvl="0" indent="-342900">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Before compiling and uploading the sketch, first you need to add to the board.</a:t>
            </a:r>
          </a:p>
          <a:p>
            <a:pPr marL="525780" lvl="1" indent="-342900">
              <a:spcBef>
                <a:spcPts val="0"/>
              </a:spcBef>
              <a:buFont typeface="+mj-lt"/>
              <a:buAutoNum type="arabicPeriod"/>
            </a:pPr>
            <a:r>
              <a:rPr lang="en-US" dirty="0">
                <a:effectLst/>
                <a:latin typeface="+mn-lt"/>
                <a:ea typeface="Times New Roman" panose="02020603050405020304" pitchFamily="18" charset="0"/>
                <a:cs typeface="Calibri" panose="020F0502020204030204" pitchFamily="34" charset="0"/>
              </a:rPr>
              <a:t>Starting with the same set up as before, add the Grove Starter Kit Buzzer to J16 of the Booster Pack using the four-prong connector cable.</a:t>
            </a:r>
          </a:p>
          <a:p>
            <a:r>
              <a:rPr lang="en-US" dirty="0"/>
              <a:t>Add a screenshot of the serial monitor window when 25 data points have been taken to your ICA answer sheet</a:t>
            </a:r>
          </a:p>
          <a:p>
            <a:r>
              <a:rPr lang="en-US" dirty="0"/>
              <a:t>Record 1-minute of data using the </a:t>
            </a:r>
            <a:r>
              <a:rPr lang="en-US" dirty="0" err="1"/>
              <a:t>ArduSpreadsheet</a:t>
            </a:r>
            <a:r>
              <a:rPr lang="en-US" dirty="0"/>
              <a:t> plug-in. Save this data and upload it with your ICA answer sheet</a:t>
            </a: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Taum Sauk Project w/ TI Kits</a:t>
            </a:r>
          </a:p>
        </p:txBody>
      </p:sp>
      <p:pic>
        <p:nvPicPr>
          <p:cNvPr id="7" name="Picture 6">
            <a:extLst>
              <a:ext uri="{FF2B5EF4-FFF2-40B4-BE49-F238E27FC236}">
                <a16:creationId xmlns:a16="http://schemas.microsoft.com/office/drawing/2014/main" id="{ADE582A5-7593-233F-EF38-658282C6EEA8}"/>
              </a:ext>
            </a:extLst>
          </p:cNvPr>
          <p:cNvPicPr>
            <a:picLocks noChangeAspect="1"/>
          </p:cNvPicPr>
          <p:nvPr/>
        </p:nvPicPr>
        <p:blipFill rotWithShape="1">
          <a:blip r:embed="rId2"/>
          <a:srcRect l="50041" r="29584" b="71794"/>
          <a:stretch/>
        </p:blipFill>
        <p:spPr bwMode="auto">
          <a:xfrm>
            <a:off x="6614477" y="2011679"/>
            <a:ext cx="4632843" cy="36065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052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p:txBody>
          <a:bodyPr/>
          <a:lstStyle/>
          <a:p>
            <a:r>
              <a:rPr lang="en-US" dirty="0"/>
              <a:t>Task 3c: Real World Data Collection – Error Analysis</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1723231"/>
            <a:ext cx="10387012" cy="4036582"/>
          </a:xfrm>
        </p:spPr>
        <p:txBody>
          <a:bodyPr>
            <a:normAutofit/>
          </a:bodyPr>
          <a:lstStyle/>
          <a:p>
            <a:pPr marL="342900" indent="-342900">
              <a:buFont typeface="+mj-lt"/>
              <a:buAutoNum type="arabicPeriod"/>
            </a:pPr>
            <a:r>
              <a:rPr lang="en-US" dirty="0"/>
              <a:t>As in Task 3b, utilize the Grove Starter Kit Ultrasonic Range Sensor and Buzzer.</a:t>
            </a:r>
          </a:p>
          <a:p>
            <a:pPr marL="342900" indent="-342900">
              <a:buFont typeface="+mj-lt"/>
              <a:buAutoNum type="arabicPeriod"/>
            </a:pPr>
            <a:r>
              <a:rPr lang="en-US" dirty="0"/>
              <a:t>Place a ruler on the table with your Ultrasonic Range Sensor sideways as shown below: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Place your hand at the end of the ruler and slowly move it towards Ultrasonic Range Sensor, when the buzzer goes off, stop moving your hand and measure how far from the sensor it is. Repeat this measurement ten times.</a:t>
            </a: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Taum Sauk Project w/ TI Kits</a:t>
            </a:r>
          </a:p>
        </p:txBody>
      </p:sp>
      <p:pic>
        <p:nvPicPr>
          <p:cNvPr id="8" name="Picture 7">
            <a:extLst>
              <a:ext uri="{FF2B5EF4-FFF2-40B4-BE49-F238E27FC236}">
                <a16:creationId xmlns:a16="http://schemas.microsoft.com/office/drawing/2014/main" id="{A967E0C8-F499-D30A-8804-FE9B2D5B3D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801" b="26932"/>
          <a:stretch/>
        </p:blipFill>
        <p:spPr bwMode="auto">
          <a:xfrm>
            <a:off x="2241857" y="3490337"/>
            <a:ext cx="7708285" cy="22694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8077744"/>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132 Theme - embedded fonts" id="{20F687AA-19A8-EA47-943C-679058675945}" vid="{763575BD-EB9D-BF4E-962A-439E8BFD35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724</TotalTime>
  <Words>476</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Calibri</vt:lpstr>
      <vt:lpstr>United Sans Cd Md</vt:lpstr>
      <vt:lpstr>Acumin Pro SemiCondensed</vt:lpstr>
      <vt:lpstr>Acumin Pro Medium</vt:lpstr>
      <vt:lpstr>Arial</vt:lpstr>
      <vt:lpstr>Wingdings</vt:lpstr>
      <vt:lpstr>Acumin Pro ExtraCondensed</vt:lpstr>
      <vt:lpstr>Acumin Pro ExtraCondensed Smbd</vt:lpstr>
      <vt:lpstr>Acumin Pro</vt:lpstr>
      <vt:lpstr>United Sans Rg Md</vt:lpstr>
      <vt:lpstr>Purdue1</vt:lpstr>
      <vt:lpstr>In-Class Activity</vt:lpstr>
      <vt:lpstr>In-Class Activity: Taum Sauk Project w/ TI Kits</vt:lpstr>
      <vt:lpstr>In-Class Activity: Solar Project w/ TI Kits</vt:lpstr>
      <vt:lpstr>In-Class Activity: Taum Sauk Project w/ TI Kits</vt:lpstr>
      <vt:lpstr>In-Class Activity: Taum Sauk Project w/ TI Kits</vt:lpstr>
      <vt:lpstr>In-Class Activity: Taum Sauk Project w/ TI Kits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DeLion, Anne D</dc:creator>
  <cp:lastModifiedBy>Paul Stockett</cp:lastModifiedBy>
  <cp:revision>12</cp:revision>
  <dcterms:created xsi:type="dcterms:W3CDTF">2022-05-06T13:36:24Z</dcterms:created>
  <dcterms:modified xsi:type="dcterms:W3CDTF">2022-08-15T14:58:43Z</dcterms:modified>
</cp:coreProperties>
</file>